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0.37060702875399359</c:v>
                </c:pt>
                <c:pt idx="1">
                  <c:v>0.62939297124600635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343416688"/>
        <c:axId val="1343427024"/>
      </c:barChart>
      <c:valAx>
        <c:axId val="1343427024"/>
        <c:scaling>
          <c:orientation val="minMax"/>
        </c:scaling>
        <c:delete val="1"/>
        <c:axPos val="t"/>
        <c:numFmt formatCode="0%" sourceLinked="1"/>
        <c:majorTickMark val="out"/>
        <c:minorTickMark val="none"/>
        <c:tickLblPos val="nextTo"/>
        <c:crossAx val="1343416688"/>
        <c:crosses val="autoZero"/>
        <c:crossBetween val="between"/>
      </c:valAx>
      <c:catAx>
        <c:axId val="134341668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34342702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343421584"/>
        <c:axId val="13434221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6.7381984994466642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343425392"/>
        <c:axId val="1343424848"/>
      </c:barChart>
      <c:catAx>
        <c:axId val="1343421584"/>
        <c:scaling>
          <c:orientation val="minMax"/>
        </c:scaling>
        <c:delete val="1"/>
        <c:axPos val="b"/>
        <c:numFmt formatCode="General" sourceLinked="1"/>
        <c:majorTickMark val="none"/>
        <c:minorTickMark val="none"/>
        <c:tickLblPos val="nextTo"/>
        <c:crossAx val="1343422128"/>
        <c:crosses val="autoZero"/>
        <c:auto val="1"/>
        <c:lblAlgn val="ctr"/>
        <c:lblOffset val="100"/>
        <c:noMultiLvlLbl val="0"/>
      </c:catAx>
      <c:valAx>
        <c:axId val="13434221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3421584"/>
        <c:crosses val="autoZero"/>
        <c:crossBetween val="between"/>
      </c:valAx>
      <c:valAx>
        <c:axId val="13434248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3425392"/>
        <c:crosses val="max"/>
        <c:crossBetween val="between"/>
      </c:valAx>
      <c:catAx>
        <c:axId val="1343425392"/>
        <c:scaling>
          <c:orientation val="minMax"/>
        </c:scaling>
        <c:delete val="1"/>
        <c:axPos val="b"/>
        <c:numFmt formatCode="General" sourceLinked="1"/>
        <c:majorTickMark val="out"/>
        <c:minorTickMark val="none"/>
        <c:tickLblPos val="nextTo"/>
        <c:crossAx val="13434248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0.28522321077731849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0.1040593519234827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1.086364813511544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0.1040593519234827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0.1058911113738219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129359984"/>
        <c:axId val="1460525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6.6451768610182302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60521936"/>
        <c:axId val="1460526288"/>
      </c:scatterChart>
      <c:catAx>
        <c:axId val="1129359984"/>
        <c:scaling>
          <c:orientation val="minMax"/>
        </c:scaling>
        <c:delete val="1"/>
        <c:axPos val="l"/>
        <c:numFmt formatCode="General" sourceLinked="1"/>
        <c:majorTickMark val="out"/>
        <c:minorTickMark val="none"/>
        <c:tickLblPos val="nextTo"/>
        <c:crossAx val="1460525744"/>
        <c:crosses val="autoZero"/>
        <c:auto val="1"/>
        <c:lblAlgn val="ctr"/>
        <c:lblOffset val="100"/>
        <c:noMultiLvlLbl val="0"/>
      </c:catAx>
      <c:valAx>
        <c:axId val="1460525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29359984"/>
        <c:crosses val="autoZero"/>
        <c:crossBetween val="between"/>
      </c:valAx>
      <c:valAx>
        <c:axId val="1460526288"/>
        <c:scaling>
          <c:orientation val="minMax"/>
          <c:min val="0"/>
        </c:scaling>
        <c:delete val="1"/>
        <c:axPos val="r"/>
        <c:numFmt formatCode="#;;0" sourceLinked="0"/>
        <c:majorTickMark val="out"/>
        <c:minorTickMark val="none"/>
        <c:tickLblPos val="nextTo"/>
        <c:crossAx val="1460521936"/>
        <c:crosses val="max"/>
        <c:crossBetween val="midCat"/>
        <c:majorUnit val="1"/>
      </c:valAx>
      <c:valAx>
        <c:axId val="14605219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262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0.14564290441036576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0.10727504140698318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1.1199361537272878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0.10727504140698318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0.13157803381151023</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460515408"/>
        <c:axId val="1460525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7.0686206342508102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60520848"/>
        <c:axId val="1460520304"/>
      </c:scatterChart>
      <c:catAx>
        <c:axId val="1460515408"/>
        <c:scaling>
          <c:orientation val="minMax"/>
        </c:scaling>
        <c:delete val="1"/>
        <c:axPos val="l"/>
        <c:numFmt formatCode="General" sourceLinked="1"/>
        <c:majorTickMark val="out"/>
        <c:minorTickMark val="none"/>
        <c:tickLblPos val="nextTo"/>
        <c:crossAx val="1460525200"/>
        <c:crosses val="autoZero"/>
        <c:auto val="1"/>
        <c:lblAlgn val="ctr"/>
        <c:lblOffset val="100"/>
        <c:noMultiLvlLbl val="0"/>
      </c:catAx>
      <c:valAx>
        <c:axId val="1460525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0515408"/>
        <c:crosses val="autoZero"/>
        <c:crossBetween val="between"/>
      </c:valAx>
      <c:valAx>
        <c:axId val="1460520304"/>
        <c:scaling>
          <c:orientation val="minMax"/>
          <c:min val="0"/>
        </c:scaling>
        <c:delete val="1"/>
        <c:axPos val="r"/>
        <c:numFmt formatCode="#;;0" sourceLinked="0"/>
        <c:majorTickMark val="out"/>
        <c:minorTickMark val="none"/>
        <c:tickLblPos val="nextTo"/>
        <c:crossAx val="1460520848"/>
        <c:crosses val="max"/>
        <c:crossBetween val="midCat"/>
        <c:majorUnit val="1"/>
      </c:valAx>
      <c:valAx>
        <c:axId val="14605208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203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0.17891706795953688</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0.33810186945786302</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9.4260273377448911E-2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0.98406382911684176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9.4260273377448911E-2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0.29983360270330994</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460523568"/>
        <c:axId val="14605213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6.5007980030709502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460511600"/>
        <c:axId val="1460519760"/>
      </c:scatterChart>
      <c:catAx>
        <c:axId val="1460523568"/>
        <c:scaling>
          <c:orientation val="minMax"/>
        </c:scaling>
        <c:delete val="1"/>
        <c:axPos val="l"/>
        <c:numFmt formatCode="General" sourceLinked="1"/>
        <c:majorTickMark val="out"/>
        <c:minorTickMark val="none"/>
        <c:tickLblPos val="nextTo"/>
        <c:crossAx val="1460521392"/>
        <c:crosses val="autoZero"/>
        <c:auto val="1"/>
        <c:lblAlgn val="ctr"/>
        <c:lblOffset val="100"/>
        <c:noMultiLvlLbl val="0"/>
      </c:catAx>
      <c:valAx>
        <c:axId val="14605213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0523568"/>
        <c:crosses val="autoZero"/>
        <c:crossBetween val="between"/>
      </c:valAx>
      <c:valAx>
        <c:axId val="1460519760"/>
        <c:scaling>
          <c:orientation val="minMax"/>
          <c:min val="0"/>
        </c:scaling>
        <c:delete val="1"/>
        <c:axPos val="r"/>
        <c:numFmt formatCode="#;;0" sourceLinked="0"/>
        <c:majorTickMark val="out"/>
        <c:minorTickMark val="none"/>
        <c:tickLblPos val="nextTo"/>
        <c:crossAx val="1460511600"/>
        <c:crosses val="max"/>
        <c:crossBetween val="midCat"/>
        <c:majorUnit val="1"/>
      </c:valAx>
      <c:valAx>
        <c:axId val="14605116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197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460513232"/>
        <c:axId val="14605121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8.2983650557259931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460526832"/>
        <c:axId val="1460522480"/>
      </c:barChart>
      <c:catAx>
        <c:axId val="1460513232"/>
        <c:scaling>
          <c:orientation val="minMax"/>
        </c:scaling>
        <c:delete val="1"/>
        <c:axPos val="b"/>
        <c:numFmt formatCode="General" sourceLinked="1"/>
        <c:majorTickMark val="none"/>
        <c:minorTickMark val="none"/>
        <c:tickLblPos val="nextTo"/>
        <c:crossAx val="1460512144"/>
        <c:crosses val="autoZero"/>
        <c:auto val="1"/>
        <c:lblAlgn val="ctr"/>
        <c:lblOffset val="100"/>
        <c:noMultiLvlLbl val="0"/>
      </c:catAx>
      <c:valAx>
        <c:axId val="14605121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0513232"/>
        <c:crosses val="autoZero"/>
        <c:crossBetween val="between"/>
      </c:valAx>
      <c:valAx>
        <c:axId val="14605224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0526832"/>
        <c:crosses val="max"/>
        <c:crossBetween val="between"/>
      </c:valAx>
      <c:catAx>
        <c:axId val="1460526832"/>
        <c:scaling>
          <c:orientation val="minMax"/>
        </c:scaling>
        <c:delete val="1"/>
        <c:axPos val="b"/>
        <c:numFmt formatCode="General" sourceLinked="1"/>
        <c:majorTickMark val="out"/>
        <c:minorTickMark val="none"/>
        <c:tickLblPos val="nextTo"/>
        <c:crossAx val="14605224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0.3147320860926337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0.14207579212477217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1.4832510347520369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0.14207579212477306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0.50961119887420381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0.34321622927573081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0512688"/>
        <c:axId val="1460524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7.443871971498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460523024"/>
        <c:axId val="1460513776"/>
      </c:scatterChart>
      <c:catAx>
        <c:axId val="1460512688"/>
        <c:scaling>
          <c:orientation val="minMax"/>
        </c:scaling>
        <c:delete val="1"/>
        <c:axPos val="l"/>
        <c:numFmt formatCode="General" sourceLinked="1"/>
        <c:majorTickMark val="out"/>
        <c:minorTickMark val="none"/>
        <c:tickLblPos val="nextTo"/>
        <c:crossAx val="1460524656"/>
        <c:crosses val="autoZero"/>
        <c:auto val="1"/>
        <c:lblAlgn val="ctr"/>
        <c:lblOffset val="100"/>
        <c:noMultiLvlLbl val="0"/>
      </c:catAx>
      <c:valAx>
        <c:axId val="1460524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0512688"/>
        <c:crosses val="autoZero"/>
        <c:crossBetween val="between"/>
      </c:valAx>
      <c:valAx>
        <c:axId val="1460513776"/>
        <c:scaling>
          <c:orientation val="minMax"/>
          <c:min val="0"/>
        </c:scaling>
        <c:delete val="1"/>
        <c:axPos val="r"/>
        <c:numFmt formatCode="#;;0" sourceLinked="0"/>
        <c:majorTickMark val="out"/>
        <c:minorTickMark val="none"/>
        <c:tickLblPos val="nextTo"/>
        <c:crossAx val="1460523024"/>
        <c:crosses val="max"/>
        <c:crossBetween val="midCat"/>
        <c:majorUnit val="1"/>
      </c:valAx>
      <c:valAx>
        <c:axId val="14605230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137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1.5837785084558575E-2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5.3394130586358557E-2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0.55742711870541939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3.9270747473372225E-2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0524112"/>
        <c:axId val="1460514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9.5910510907618391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460516496"/>
        <c:axId val="1460514864"/>
      </c:scatterChart>
      <c:catAx>
        <c:axId val="1460524112"/>
        <c:scaling>
          <c:orientation val="minMax"/>
        </c:scaling>
        <c:delete val="1"/>
        <c:axPos val="l"/>
        <c:numFmt formatCode="General" sourceLinked="1"/>
        <c:majorTickMark val="out"/>
        <c:minorTickMark val="none"/>
        <c:tickLblPos val="nextTo"/>
        <c:crossAx val="1460514320"/>
        <c:crosses val="autoZero"/>
        <c:auto val="1"/>
        <c:lblAlgn val="ctr"/>
        <c:lblOffset val="100"/>
        <c:noMultiLvlLbl val="0"/>
      </c:catAx>
      <c:valAx>
        <c:axId val="1460514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0524112"/>
        <c:crosses val="autoZero"/>
        <c:crossBetween val="between"/>
      </c:valAx>
      <c:valAx>
        <c:axId val="1460514864"/>
        <c:scaling>
          <c:orientation val="minMax"/>
          <c:min val="0"/>
        </c:scaling>
        <c:delete val="1"/>
        <c:axPos val="r"/>
        <c:numFmt formatCode="#;;0" sourceLinked="0"/>
        <c:majorTickMark val="out"/>
        <c:minorTickMark val="none"/>
        <c:tickLblPos val="nextTo"/>
        <c:crossAx val="1460516496"/>
        <c:crosses val="max"/>
        <c:crossBetween val="midCat"/>
        <c:majorUnit val="1"/>
      </c:valAx>
      <c:valAx>
        <c:axId val="14605164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148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0.14725436541312753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7.4231151386526584E-2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0.77496264816322036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7.4231151386525696E-2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0.11285310879951105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0515952"/>
        <c:axId val="1460517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7.8601721049181403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460518128"/>
        <c:axId val="1460517584"/>
      </c:scatterChart>
      <c:catAx>
        <c:axId val="1460515952"/>
        <c:scaling>
          <c:orientation val="minMax"/>
        </c:scaling>
        <c:delete val="1"/>
        <c:axPos val="l"/>
        <c:numFmt formatCode="General" sourceLinked="1"/>
        <c:majorTickMark val="out"/>
        <c:minorTickMark val="none"/>
        <c:tickLblPos val="nextTo"/>
        <c:crossAx val="1460517040"/>
        <c:crosses val="autoZero"/>
        <c:auto val="1"/>
        <c:lblAlgn val="ctr"/>
        <c:lblOffset val="100"/>
        <c:noMultiLvlLbl val="0"/>
      </c:catAx>
      <c:valAx>
        <c:axId val="1460517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0515952"/>
        <c:crosses val="autoZero"/>
        <c:crossBetween val="between"/>
      </c:valAx>
      <c:valAx>
        <c:axId val="1460517584"/>
        <c:scaling>
          <c:orientation val="minMax"/>
          <c:min val="0"/>
        </c:scaling>
        <c:delete val="1"/>
        <c:axPos val="r"/>
        <c:numFmt formatCode="#;;0" sourceLinked="0"/>
        <c:majorTickMark val="out"/>
        <c:minorTickMark val="none"/>
        <c:tickLblPos val="nextTo"/>
        <c:crossAx val="1460518128"/>
        <c:crosses val="max"/>
        <c:crossBetween val="midCat"/>
        <c:majorUnit val="1"/>
      </c:valAx>
      <c:valAx>
        <c:axId val="14605181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05175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460518672"/>
        <c:axId val="1460519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6.6041734348214591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463203792"/>
        <c:axId val="1463192912"/>
      </c:barChart>
      <c:catAx>
        <c:axId val="1460518672"/>
        <c:scaling>
          <c:orientation val="minMax"/>
        </c:scaling>
        <c:delete val="1"/>
        <c:axPos val="b"/>
        <c:numFmt formatCode="General" sourceLinked="1"/>
        <c:majorTickMark val="none"/>
        <c:minorTickMark val="none"/>
        <c:tickLblPos val="nextTo"/>
        <c:crossAx val="1460519216"/>
        <c:crosses val="autoZero"/>
        <c:auto val="1"/>
        <c:lblAlgn val="ctr"/>
        <c:lblOffset val="100"/>
        <c:noMultiLvlLbl val="0"/>
      </c:catAx>
      <c:valAx>
        <c:axId val="1460519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0518672"/>
        <c:crosses val="autoZero"/>
        <c:crossBetween val="between"/>
      </c:valAx>
      <c:valAx>
        <c:axId val="14631929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3203792"/>
        <c:crosses val="max"/>
        <c:crossBetween val="between"/>
      </c:valAx>
      <c:catAx>
        <c:axId val="1463203792"/>
        <c:scaling>
          <c:orientation val="minMax"/>
        </c:scaling>
        <c:delete val="1"/>
        <c:axPos val="b"/>
        <c:numFmt formatCode="General" sourceLinked="1"/>
        <c:majorTickMark val="out"/>
        <c:minorTickMark val="none"/>
        <c:tickLblPos val="nextTo"/>
        <c:crossAx val="14631929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0.24077699868646452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0.10684296134985338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1.1154252994695177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0.10684296134985338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0.38323467221602669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1.3896010800833913E-2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3189648"/>
        <c:axId val="146319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5.80060252997903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463195088"/>
        <c:axId val="1463190736"/>
      </c:scatterChart>
      <c:catAx>
        <c:axId val="1463189648"/>
        <c:scaling>
          <c:orientation val="minMax"/>
        </c:scaling>
        <c:delete val="1"/>
        <c:axPos val="l"/>
        <c:numFmt formatCode="General" sourceLinked="1"/>
        <c:majorTickMark val="out"/>
        <c:minorTickMark val="none"/>
        <c:tickLblPos val="nextTo"/>
        <c:crossAx val="1463194544"/>
        <c:crosses val="autoZero"/>
        <c:auto val="1"/>
        <c:lblAlgn val="ctr"/>
        <c:lblOffset val="100"/>
        <c:noMultiLvlLbl val="0"/>
      </c:catAx>
      <c:valAx>
        <c:axId val="146319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3189648"/>
        <c:crosses val="autoZero"/>
        <c:crossBetween val="between"/>
      </c:valAx>
      <c:valAx>
        <c:axId val="1463190736"/>
        <c:scaling>
          <c:orientation val="minMax"/>
          <c:min val="0"/>
        </c:scaling>
        <c:delete val="1"/>
        <c:axPos val="r"/>
        <c:numFmt formatCode="#;;0" sourceLinked="0"/>
        <c:majorTickMark val="out"/>
        <c:minorTickMark val="none"/>
        <c:tickLblPos val="nextTo"/>
        <c:crossAx val="1463195088"/>
        <c:crosses val="max"/>
        <c:crossBetween val="midCat"/>
        <c:majorUnit val="1"/>
      </c:valAx>
      <c:valAx>
        <c:axId val="146319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31907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0.19308357348703167</c:v>
                </c:pt>
                <c:pt idx="1">
                  <c:v>0.21037463976945245</c:v>
                </c:pt>
                <c:pt idx="2">
                  <c:v>0.22478386167146977</c:v>
                </c:pt>
                <c:pt idx="3">
                  <c:v>0.37175792507204614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0.17911343533606061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7.3585502113040491E-2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0.7682221617041094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7.3585502113040491E-2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0.26394359933361677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1.0778156327773125E-2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3195632"/>
        <c:axId val="1463190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7.2222712407781602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463193456"/>
        <c:axId val="1463196176"/>
      </c:scatterChart>
      <c:catAx>
        <c:axId val="1463195632"/>
        <c:scaling>
          <c:orientation val="minMax"/>
        </c:scaling>
        <c:delete val="1"/>
        <c:axPos val="l"/>
        <c:numFmt formatCode="General" sourceLinked="1"/>
        <c:majorTickMark val="out"/>
        <c:minorTickMark val="none"/>
        <c:tickLblPos val="nextTo"/>
        <c:crossAx val="1463190192"/>
        <c:crosses val="autoZero"/>
        <c:auto val="1"/>
        <c:lblAlgn val="ctr"/>
        <c:lblOffset val="100"/>
        <c:noMultiLvlLbl val="0"/>
      </c:catAx>
      <c:valAx>
        <c:axId val="1463190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3195632"/>
        <c:crosses val="autoZero"/>
        <c:crossBetween val="between"/>
      </c:valAx>
      <c:valAx>
        <c:axId val="1463196176"/>
        <c:scaling>
          <c:orientation val="minMax"/>
          <c:min val="0"/>
        </c:scaling>
        <c:delete val="1"/>
        <c:axPos val="r"/>
        <c:numFmt formatCode="#;;0" sourceLinked="0"/>
        <c:majorTickMark val="out"/>
        <c:minorTickMark val="none"/>
        <c:tickLblPos val="nextTo"/>
        <c:crossAx val="1463193456"/>
        <c:crosses val="max"/>
        <c:crossBetween val="midCat"/>
        <c:majorUnit val="1"/>
      </c:valAx>
      <c:valAx>
        <c:axId val="14631934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3196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0.22692234403645006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8.1509006157847175E-2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0.85094241543318638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8.1509006157847175E-2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5.6351029037884359E-3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3198352"/>
        <c:axId val="1463198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6.7896465337071898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463199984"/>
        <c:axId val="1463199440"/>
      </c:scatterChart>
      <c:catAx>
        <c:axId val="1463198352"/>
        <c:scaling>
          <c:orientation val="minMax"/>
        </c:scaling>
        <c:delete val="1"/>
        <c:axPos val="l"/>
        <c:numFmt formatCode="General" sourceLinked="1"/>
        <c:majorTickMark val="out"/>
        <c:minorTickMark val="none"/>
        <c:tickLblPos val="nextTo"/>
        <c:crossAx val="1463198896"/>
        <c:crosses val="autoZero"/>
        <c:auto val="1"/>
        <c:lblAlgn val="ctr"/>
        <c:lblOffset val="100"/>
        <c:noMultiLvlLbl val="0"/>
      </c:catAx>
      <c:valAx>
        <c:axId val="1463198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3198352"/>
        <c:crosses val="autoZero"/>
        <c:crossBetween val="between"/>
      </c:valAx>
      <c:valAx>
        <c:axId val="1463199440"/>
        <c:scaling>
          <c:orientation val="minMax"/>
          <c:min val="0"/>
        </c:scaling>
        <c:delete val="1"/>
        <c:axPos val="r"/>
        <c:numFmt formatCode="#;;0" sourceLinked="0"/>
        <c:majorTickMark val="out"/>
        <c:minorTickMark val="none"/>
        <c:tickLblPos val="nextTo"/>
        <c:crossAx val="1463199984"/>
        <c:crosses val="max"/>
        <c:crossBetween val="midCat"/>
        <c:majorUnit val="1"/>
      </c:valAx>
      <c:valAx>
        <c:axId val="14631999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3199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463191280"/>
        <c:axId val="1463194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7.1787628766704294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463197264"/>
        <c:axId val="1463196720"/>
      </c:barChart>
      <c:catAx>
        <c:axId val="1463191280"/>
        <c:scaling>
          <c:orientation val="minMax"/>
        </c:scaling>
        <c:delete val="1"/>
        <c:axPos val="b"/>
        <c:numFmt formatCode="General" sourceLinked="1"/>
        <c:majorTickMark val="none"/>
        <c:minorTickMark val="none"/>
        <c:tickLblPos val="nextTo"/>
        <c:crossAx val="1463194000"/>
        <c:crosses val="autoZero"/>
        <c:auto val="1"/>
        <c:lblAlgn val="ctr"/>
        <c:lblOffset val="100"/>
        <c:noMultiLvlLbl val="0"/>
      </c:catAx>
      <c:valAx>
        <c:axId val="1463194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3191280"/>
        <c:crosses val="autoZero"/>
        <c:crossBetween val="between"/>
      </c:valAx>
      <c:valAx>
        <c:axId val="14631967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3197264"/>
        <c:crosses val="max"/>
        <c:crossBetween val="between"/>
      </c:valAx>
      <c:catAx>
        <c:axId val="1463197264"/>
        <c:scaling>
          <c:orientation val="minMax"/>
        </c:scaling>
        <c:delete val="1"/>
        <c:axPos val="b"/>
        <c:numFmt formatCode="General" sourceLinked="1"/>
        <c:majorTickMark val="out"/>
        <c:minorTickMark val="none"/>
        <c:tickLblPos val="nextTo"/>
        <c:crossAx val="14631967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0.13632068479437542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0.12950692717826939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1.3520338748210445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0.12950692717826939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0.15278909303775112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3197808"/>
        <c:axId val="1463191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7.0622276536511199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463192368"/>
        <c:axId val="1463200528"/>
      </c:scatterChart>
      <c:catAx>
        <c:axId val="1463197808"/>
        <c:scaling>
          <c:orientation val="minMax"/>
        </c:scaling>
        <c:delete val="1"/>
        <c:axPos val="l"/>
        <c:numFmt formatCode="General" sourceLinked="1"/>
        <c:majorTickMark val="out"/>
        <c:minorTickMark val="none"/>
        <c:tickLblPos val="nextTo"/>
        <c:crossAx val="1463191824"/>
        <c:crosses val="autoZero"/>
        <c:auto val="1"/>
        <c:lblAlgn val="ctr"/>
        <c:lblOffset val="100"/>
        <c:noMultiLvlLbl val="0"/>
      </c:catAx>
      <c:valAx>
        <c:axId val="1463191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3197808"/>
        <c:crosses val="autoZero"/>
        <c:crossBetween val="between"/>
      </c:valAx>
      <c:valAx>
        <c:axId val="1463200528"/>
        <c:scaling>
          <c:orientation val="minMax"/>
          <c:min val="0"/>
        </c:scaling>
        <c:delete val="1"/>
        <c:axPos val="r"/>
        <c:numFmt formatCode="#;;0" sourceLinked="0"/>
        <c:majorTickMark val="out"/>
        <c:minorTickMark val="none"/>
        <c:tickLblPos val="nextTo"/>
        <c:crossAx val="1463192368"/>
        <c:crosses val="max"/>
        <c:crossBetween val="midCat"/>
        <c:majorUnit val="1"/>
      </c:valAx>
      <c:valAx>
        <c:axId val="14631923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32005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0.22898579764230398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9.3838141300972566E-2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0.97965683036024398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9.3838141300974343E-2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0.14305935640990519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3204336"/>
        <c:axId val="1463201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7.2952980996897399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463202160"/>
        <c:axId val="1463201616"/>
      </c:scatterChart>
      <c:catAx>
        <c:axId val="1463204336"/>
        <c:scaling>
          <c:orientation val="minMax"/>
        </c:scaling>
        <c:delete val="1"/>
        <c:axPos val="l"/>
        <c:numFmt formatCode="General" sourceLinked="1"/>
        <c:majorTickMark val="out"/>
        <c:minorTickMark val="none"/>
        <c:tickLblPos val="nextTo"/>
        <c:crossAx val="1463201072"/>
        <c:crosses val="autoZero"/>
        <c:auto val="1"/>
        <c:lblAlgn val="ctr"/>
        <c:lblOffset val="100"/>
        <c:noMultiLvlLbl val="0"/>
      </c:catAx>
      <c:valAx>
        <c:axId val="1463201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3204336"/>
        <c:crosses val="autoZero"/>
        <c:crossBetween val="between"/>
      </c:valAx>
      <c:valAx>
        <c:axId val="1463201616"/>
        <c:scaling>
          <c:orientation val="minMax"/>
          <c:min val="0"/>
        </c:scaling>
        <c:delete val="1"/>
        <c:axPos val="r"/>
        <c:numFmt formatCode="#;;0" sourceLinked="0"/>
        <c:majorTickMark val="out"/>
        <c:minorTickMark val="none"/>
        <c:tickLblPos val="nextTo"/>
        <c:crossAx val="1463202160"/>
        <c:crosses val="max"/>
        <c:crossBetween val="midCat"/>
        <c:majorUnit val="1"/>
      </c:valAx>
      <c:valAx>
        <c:axId val="14632021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3201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463202704"/>
        <c:axId val="1463203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6.5581929750958246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469146832"/>
        <c:axId val="1463204880"/>
      </c:barChart>
      <c:catAx>
        <c:axId val="1463202704"/>
        <c:scaling>
          <c:orientation val="minMax"/>
        </c:scaling>
        <c:delete val="1"/>
        <c:axPos val="b"/>
        <c:numFmt formatCode="General" sourceLinked="1"/>
        <c:majorTickMark val="none"/>
        <c:minorTickMark val="none"/>
        <c:tickLblPos val="nextTo"/>
        <c:crossAx val="1463203248"/>
        <c:crosses val="autoZero"/>
        <c:auto val="1"/>
        <c:lblAlgn val="ctr"/>
        <c:lblOffset val="100"/>
        <c:noMultiLvlLbl val="0"/>
      </c:catAx>
      <c:valAx>
        <c:axId val="1463203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3202704"/>
        <c:crosses val="autoZero"/>
        <c:crossBetween val="between"/>
      </c:valAx>
      <c:valAx>
        <c:axId val="1463204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9146832"/>
        <c:crosses val="max"/>
        <c:crossBetween val="between"/>
      </c:valAx>
      <c:catAx>
        <c:axId val="1469146832"/>
        <c:scaling>
          <c:orientation val="minMax"/>
        </c:scaling>
        <c:delete val="1"/>
        <c:axPos val="b"/>
        <c:numFmt formatCode="General" sourceLinked="1"/>
        <c:majorTickMark val="out"/>
        <c:minorTickMark val="none"/>
        <c:tickLblPos val="nextTo"/>
        <c:crossAx val="1463204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0.35212659500094823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0.14983357012854626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1.5642411322161314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0.14983357012854448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0.42613640849121914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9147920"/>
        <c:axId val="146914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6.3381564795768099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469148464"/>
        <c:axId val="1469157712"/>
      </c:scatterChart>
      <c:catAx>
        <c:axId val="1469147920"/>
        <c:scaling>
          <c:orientation val="minMax"/>
        </c:scaling>
        <c:delete val="1"/>
        <c:axPos val="l"/>
        <c:numFmt formatCode="General" sourceLinked="1"/>
        <c:majorTickMark val="out"/>
        <c:minorTickMark val="none"/>
        <c:tickLblPos val="nextTo"/>
        <c:crossAx val="1469147376"/>
        <c:crosses val="autoZero"/>
        <c:auto val="1"/>
        <c:lblAlgn val="ctr"/>
        <c:lblOffset val="100"/>
        <c:noMultiLvlLbl val="0"/>
      </c:catAx>
      <c:valAx>
        <c:axId val="146914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9147920"/>
        <c:crosses val="autoZero"/>
        <c:crossBetween val="between"/>
      </c:valAx>
      <c:valAx>
        <c:axId val="1469157712"/>
        <c:scaling>
          <c:orientation val="minMax"/>
          <c:min val="0"/>
        </c:scaling>
        <c:delete val="1"/>
        <c:axPos val="r"/>
        <c:numFmt formatCode="#;;0" sourceLinked="0"/>
        <c:majorTickMark val="out"/>
        <c:minorTickMark val="none"/>
        <c:tickLblPos val="nextTo"/>
        <c:crossAx val="1469148464"/>
        <c:crosses val="max"/>
        <c:crossBetween val="midCat"/>
        <c:majorUnit val="1"/>
      </c:valAx>
      <c:valAx>
        <c:axId val="1469148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9157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0.2129819310875769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0.43183513545962526</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0.12039240713954413</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1.2568795837449489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0.12039240713954413</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0.19101958140256059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469145744"/>
        <c:axId val="1469149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6.77822947061484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469149552"/>
        <c:axId val="1469154992"/>
      </c:scatterChart>
      <c:catAx>
        <c:axId val="1469145744"/>
        <c:scaling>
          <c:orientation val="minMax"/>
        </c:scaling>
        <c:delete val="1"/>
        <c:axPos val="l"/>
        <c:numFmt formatCode="General" sourceLinked="1"/>
        <c:majorTickMark val="out"/>
        <c:minorTickMark val="none"/>
        <c:tickLblPos val="nextTo"/>
        <c:crossAx val="1469149008"/>
        <c:crosses val="autoZero"/>
        <c:auto val="1"/>
        <c:lblAlgn val="ctr"/>
        <c:lblOffset val="100"/>
        <c:noMultiLvlLbl val="0"/>
      </c:catAx>
      <c:valAx>
        <c:axId val="1469149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9145744"/>
        <c:crosses val="autoZero"/>
        <c:crossBetween val="between"/>
      </c:valAx>
      <c:valAx>
        <c:axId val="1469154992"/>
        <c:scaling>
          <c:orientation val="minMax"/>
          <c:min val="0"/>
        </c:scaling>
        <c:delete val="1"/>
        <c:axPos val="r"/>
        <c:numFmt formatCode="#;;0" sourceLinked="0"/>
        <c:majorTickMark val="out"/>
        <c:minorTickMark val="none"/>
        <c:tickLblPos val="nextTo"/>
        <c:crossAx val="1469149552"/>
        <c:crosses val="max"/>
        <c:crossBetween val="midCat"/>
        <c:majorUnit val="1"/>
      </c:valAx>
      <c:valAx>
        <c:axId val="14691495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91549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469152272"/>
        <c:axId val="1469150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7.1502581483249505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469153904"/>
        <c:axId val="1469145200"/>
      </c:barChart>
      <c:catAx>
        <c:axId val="1469152272"/>
        <c:scaling>
          <c:orientation val="minMax"/>
        </c:scaling>
        <c:delete val="1"/>
        <c:axPos val="b"/>
        <c:numFmt formatCode="General" sourceLinked="1"/>
        <c:majorTickMark val="none"/>
        <c:minorTickMark val="none"/>
        <c:tickLblPos val="nextTo"/>
        <c:crossAx val="1469150096"/>
        <c:crosses val="autoZero"/>
        <c:auto val="1"/>
        <c:lblAlgn val="ctr"/>
        <c:lblOffset val="100"/>
        <c:noMultiLvlLbl val="0"/>
      </c:catAx>
      <c:valAx>
        <c:axId val="1469150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9152272"/>
        <c:crosses val="autoZero"/>
        <c:crossBetween val="between"/>
      </c:valAx>
      <c:valAx>
        <c:axId val="14691452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9153904"/>
        <c:crosses val="max"/>
        <c:crossBetween val="between"/>
      </c:valAx>
      <c:catAx>
        <c:axId val="1469153904"/>
        <c:scaling>
          <c:orientation val="minMax"/>
        </c:scaling>
        <c:delete val="1"/>
        <c:axPos val="b"/>
        <c:numFmt formatCode="General" sourceLinked="1"/>
        <c:majorTickMark val="out"/>
        <c:minorTickMark val="none"/>
        <c:tickLblPos val="nextTo"/>
        <c:crossAx val="14691452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0.15337857765944296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6.4902335965553171E-2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0.67757114381729888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6.4902335965554059E-2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8.0456989086920672E-2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9156624"/>
        <c:axId val="1469158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7.8312065277588303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469155536"/>
        <c:axId val="1469152816"/>
      </c:scatterChart>
      <c:catAx>
        <c:axId val="1469156624"/>
        <c:scaling>
          <c:orientation val="minMax"/>
        </c:scaling>
        <c:delete val="1"/>
        <c:axPos val="l"/>
        <c:numFmt formatCode="General" sourceLinked="1"/>
        <c:majorTickMark val="out"/>
        <c:minorTickMark val="none"/>
        <c:tickLblPos val="nextTo"/>
        <c:crossAx val="1469158800"/>
        <c:crosses val="autoZero"/>
        <c:auto val="1"/>
        <c:lblAlgn val="ctr"/>
        <c:lblOffset val="100"/>
        <c:noMultiLvlLbl val="0"/>
      </c:catAx>
      <c:valAx>
        <c:axId val="1469158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9156624"/>
        <c:crosses val="autoZero"/>
        <c:crossBetween val="between"/>
      </c:valAx>
      <c:valAx>
        <c:axId val="1469152816"/>
        <c:scaling>
          <c:orientation val="minMax"/>
          <c:min val="0"/>
        </c:scaling>
        <c:delete val="1"/>
        <c:axPos val="r"/>
        <c:numFmt formatCode="#;;0" sourceLinked="0"/>
        <c:majorTickMark val="out"/>
        <c:minorTickMark val="none"/>
        <c:tickLblPos val="nextTo"/>
        <c:crossAx val="1469155536"/>
        <c:crosses val="max"/>
        <c:crossBetween val="midCat"/>
        <c:majorUnit val="1"/>
      </c:valAx>
      <c:valAx>
        <c:axId val="1469155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91528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0.39769452449567722</c:v>
                </c:pt>
                <c:pt idx="1">
                  <c:v>0.59942363112391928</c:v>
                </c:pt>
                <c:pt idx="2">
                  <c:v>0</c:v>
                </c:pt>
                <c:pt idx="3">
                  <c:v>2.8818443804034585E-3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343418864"/>
        <c:axId val="1343431920"/>
      </c:barChart>
      <c:catAx>
        <c:axId val="134341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3431920"/>
        <c:crosses val="autoZero"/>
        <c:auto val="1"/>
        <c:lblAlgn val="ctr"/>
        <c:lblOffset val="100"/>
        <c:noMultiLvlLbl val="0"/>
      </c:catAx>
      <c:valAx>
        <c:axId val="1343431920"/>
        <c:scaling>
          <c:orientation val="minMax"/>
        </c:scaling>
        <c:delete val="1"/>
        <c:axPos val="t"/>
        <c:numFmt formatCode="0%" sourceLinked="1"/>
        <c:majorTickMark val="none"/>
        <c:minorTickMark val="none"/>
        <c:tickLblPos val="nextTo"/>
        <c:crossAx val="1343418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2.3864564461348436E-2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0.10799377771401009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1.1274396584072104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0.10799377771401009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0.20512977571187108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9154448"/>
        <c:axId val="1469150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6.0572694054725096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469151184"/>
        <c:axId val="1469158256"/>
      </c:scatterChart>
      <c:catAx>
        <c:axId val="1469154448"/>
        <c:scaling>
          <c:orientation val="minMax"/>
        </c:scaling>
        <c:delete val="1"/>
        <c:axPos val="l"/>
        <c:numFmt formatCode="General" sourceLinked="1"/>
        <c:majorTickMark val="out"/>
        <c:minorTickMark val="none"/>
        <c:tickLblPos val="nextTo"/>
        <c:crossAx val="1469150640"/>
        <c:crosses val="autoZero"/>
        <c:auto val="1"/>
        <c:lblAlgn val="ctr"/>
        <c:lblOffset val="100"/>
        <c:noMultiLvlLbl val="0"/>
      </c:catAx>
      <c:valAx>
        <c:axId val="1469150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9154448"/>
        <c:crosses val="autoZero"/>
        <c:crossBetween val="between"/>
      </c:valAx>
      <c:valAx>
        <c:axId val="1469158256"/>
        <c:scaling>
          <c:orientation val="minMax"/>
          <c:min val="0"/>
        </c:scaling>
        <c:delete val="1"/>
        <c:axPos val="r"/>
        <c:numFmt formatCode="#;;0" sourceLinked="0"/>
        <c:majorTickMark val="out"/>
        <c:minorTickMark val="none"/>
        <c:tickLblPos val="nextTo"/>
        <c:crossAx val="1469151184"/>
        <c:crosses val="max"/>
        <c:crossBetween val="midCat"/>
        <c:majorUnit val="1"/>
      </c:valAx>
      <c:valAx>
        <c:axId val="14691511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9158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0.11794461384305333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0.12640106882902025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1.3196091560042511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0.12640106882902025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0.24724400190361528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9153360"/>
        <c:axId val="1469151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7.56229851174351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469157168"/>
        <c:axId val="1469156080"/>
      </c:scatterChart>
      <c:catAx>
        <c:axId val="1469153360"/>
        <c:scaling>
          <c:orientation val="minMax"/>
        </c:scaling>
        <c:delete val="1"/>
        <c:axPos val="l"/>
        <c:numFmt formatCode="General" sourceLinked="1"/>
        <c:majorTickMark val="out"/>
        <c:minorTickMark val="none"/>
        <c:tickLblPos val="nextTo"/>
        <c:crossAx val="1469151728"/>
        <c:crosses val="autoZero"/>
        <c:auto val="1"/>
        <c:lblAlgn val="ctr"/>
        <c:lblOffset val="100"/>
        <c:noMultiLvlLbl val="0"/>
      </c:catAx>
      <c:valAx>
        <c:axId val="1469151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9153360"/>
        <c:crosses val="autoZero"/>
        <c:crossBetween val="between"/>
      </c:valAx>
      <c:valAx>
        <c:axId val="1469156080"/>
        <c:scaling>
          <c:orientation val="minMax"/>
          <c:min val="0"/>
        </c:scaling>
        <c:delete val="1"/>
        <c:axPos val="r"/>
        <c:numFmt formatCode="#;;0" sourceLinked="0"/>
        <c:majorTickMark val="out"/>
        <c:minorTickMark val="none"/>
        <c:tickLblPos val="nextTo"/>
        <c:crossAx val="1469157168"/>
        <c:crosses val="max"/>
        <c:crossBetween val="midCat"/>
        <c:majorUnit val="1"/>
      </c:valAx>
      <c:valAx>
        <c:axId val="1469157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91560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469159344"/>
        <c:axId val="14691598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7.2881883580167202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469146288"/>
        <c:axId val="1469160432"/>
      </c:barChart>
      <c:catAx>
        <c:axId val="1469159344"/>
        <c:scaling>
          <c:orientation val="minMax"/>
        </c:scaling>
        <c:delete val="1"/>
        <c:axPos val="b"/>
        <c:numFmt formatCode="General" sourceLinked="1"/>
        <c:majorTickMark val="none"/>
        <c:minorTickMark val="none"/>
        <c:tickLblPos val="nextTo"/>
        <c:crossAx val="1469159888"/>
        <c:crosses val="autoZero"/>
        <c:auto val="1"/>
        <c:lblAlgn val="ctr"/>
        <c:lblOffset val="100"/>
        <c:noMultiLvlLbl val="0"/>
      </c:catAx>
      <c:valAx>
        <c:axId val="14691598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9159344"/>
        <c:crosses val="autoZero"/>
        <c:crossBetween val="between"/>
      </c:valAx>
      <c:valAx>
        <c:axId val="14691604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9146288"/>
        <c:crosses val="max"/>
        <c:crossBetween val="between"/>
      </c:valAx>
      <c:catAx>
        <c:axId val="1469146288"/>
        <c:scaling>
          <c:orientation val="minMax"/>
        </c:scaling>
        <c:delete val="1"/>
        <c:axPos val="b"/>
        <c:numFmt formatCode="General" sourceLinked="1"/>
        <c:majorTickMark val="out"/>
        <c:minorTickMark val="none"/>
        <c:tickLblPos val="nextTo"/>
        <c:crossAx val="14691604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0.22149970550057763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8.5056515497052843E-2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0.88797790768332607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8.5056515497054619E-2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0.30508894010915455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7.2815208616233917E-2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3853936"/>
        <c:axId val="1473860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7.7719305844058404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473861552"/>
        <c:axId val="1473858288"/>
      </c:scatterChart>
      <c:catAx>
        <c:axId val="1473853936"/>
        <c:scaling>
          <c:orientation val="minMax"/>
        </c:scaling>
        <c:delete val="1"/>
        <c:axPos val="l"/>
        <c:numFmt formatCode="General" sourceLinked="1"/>
        <c:majorTickMark val="out"/>
        <c:minorTickMark val="none"/>
        <c:tickLblPos val="nextTo"/>
        <c:crossAx val="1473860464"/>
        <c:crosses val="autoZero"/>
        <c:auto val="1"/>
        <c:lblAlgn val="ctr"/>
        <c:lblOffset val="100"/>
        <c:noMultiLvlLbl val="0"/>
      </c:catAx>
      <c:valAx>
        <c:axId val="1473860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53936"/>
        <c:crosses val="autoZero"/>
        <c:crossBetween val="between"/>
      </c:valAx>
      <c:valAx>
        <c:axId val="1473858288"/>
        <c:scaling>
          <c:orientation val="minMax"/>
          <c:min val="0"/>
        </c:scaling>
        <c:delete val="1"/>
        <c:axPos val="r"/>
        <c:numFmt formatCode="#;;0" sourceLinked="0"/>
        <c:majorTickMark val="out"/>
        <c:minorTickMark val="none"/>
        <c:tickLblPos val="nextTo"/>
        <c:crossAx val="1473861552"/>
        <c:crosses val="max"/>
        <c:crossBetween val="midCat"/>
        <c:majorUnit val="1"/>
      </c:valAx>
      <c:valAx>
        <c:axId val="14738615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38582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9.8800643015043654E-2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0.13928019942018999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1.454065445076246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0.13928019942018999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0.49958369645144884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0.28696331678066223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73851216"/>
        <c:axId val="1473849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6.8044461316275999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473848496"/>
        <c:axId val="1473847408"/>
      </c:scatterChart>
      <c:catAx>
        <c:axId val="1473851216"/>
        <c:scaling>
          <c:orientation val="minMax"/>
        </c:scaling>
        <c:delete val="1"/>
        <c:axPos val="l"/>
        <c:numFmt formatCode="General" sourceLinked="1"/>
        <c:majorTickMark val="out"/>
        <c:minorTickMark val="none"/>
        <c:tickLblPos val="nextTo"/>
        <c:crossAx val="1473849584"/>
        <c:crosses val="autoZero"/>
        <c:auto val="1"/>
        <c:lblAlgn val="ctr"/>
        <c:lblOffset val="100"/>
        <c:noMultiLvlLbl val="0"/>
      </c:catAx>
      <c:valAx>
        <c:axId val="1473849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51216"/>
        <c:crosses val="autoZero"/>
        <c:crossBetween val="between"/>
      </c:valAx>
      <c:valAx>
        <c:axId val="1473847408"/>
        <c:scaling>
          <c:orientation val="minMax"/>
          <c:min val="0"/>
        </c:scaling>
        <c:delete val="1"/>
        <c:axPos val="r"/>
        <c:numFmt formatCode="#;;0" sourceLinked="0"/>
        <c:majorTickMark val="out"/>
        <c:minorTickMark val="none"/>
        <c:tickLblPos val="nextTo"/>
        <c:crossAx val="1473848496"/>
        <c:crosses val="max"/>
        <c:crossBetween val="midCat"/>
        <c:majorUnit val="1"/>
      </c:valAx>
      <c:valAx>
        <c:axId val="14738484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38474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473855024"/>
        <c:axId val="14738533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4.7287984953142601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473852304"/>
        <c:axId val="1473851760"/>
      </c:barChart>
      <c:catAx>
        <c:axId val="1473855024"/>
        <c:scaling>
          <c:orientation val="minMax"/>
        </c:scaling>
        <c:delete val="1"/>
        <c:axPos val="b"/>
        <c:numFmt formatCode="General" sourceLinked="1"/>
        <c:majorTickMark val="none"/>
        <c:minorTickMark val="none"/>
        <c:tickLblPos val="nextTo"/>
        <c:crossAx val="1473853392"/>
        <c:crosses val="autoZero"/>
        <c:auto val="1"/>
        <c:lblAlgn val="ctr"/>
        <c:lblOffset val="100"/>
        <c:noMultiLvlLbl val="0"/>
      </c:catAx>
      <c:valAx>
        <c:axId val="14738533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3855024"/>
        <c:crosses val="autoZero"/>
        <c:crossBetween val="between"/>
      </c:valAx>
      <c:valAx>
        <c:axId val="14738517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3852304"/>
        <c:crosses val="max"/>
        <c:crossBetween val="between"/>
      </c:valAx>
      <c:catAx>
        <c:axId val="1473852304"/>
        <c:scaling>
          <c:orientation val="minMax"/>
        </c:scaling>
        <c:delete val="1"/>
        <c:axPos val="b"/>
        <c:numFmt formatCode="General" sourceLinked="1"/>
        <c:majorTickMark val="out"/>
        <c:minorTickMark val="none"/>
        <c:tickLblPos val="nextTo"/>
        <c:crossAx val="14738517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0.21155599903617617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0.15199696146834718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1.5868266296843827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0.15199696146834629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0.1494415393444779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3861008"/>
        <c:axId val="14738501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4.7573816763095103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473854480"/>
        <c:axId val="1473856656"/>
      </c:scatterChart>
      <c:catAx>
        <c:axId val="1473861008"/>
        <c:scaling>
          <c:orientation val="minMax"/>
        </c:scaling>
        <c:delete val="1"/>
        <c:axPos val="l"/>
        <c:numFmt formatCode="General" sourceLinked="1"/>
        <c:majorTickMark val="out"/>
        <c:minorTickMark val="none"/>
        <c:tickLblPos val="nextTo"/>
        <c:crossAx val="1473850128"/>
        <c:crosses val="autoZero"/>
        <c:auto val="1"/>
        <c:lblAlgn val="ctr"/>
        <c:lblOffset val="100"/>
        <c:noMultiLvlLbl val="0"/>
      </c:catAx>
      <c:valAx>
        <c:axId val="14738501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61008"/>
        <c:crosses val="autoZero"/>
        <c:crossBetween val="between"/>
      </c:valAx>
      <c:valAx>
        <c:axId val="1473856656"/>
        <c:scaling>
          <c:orientation val="minMax"/>
          <c:min val="0"/>
        </c:scaling>
        <c:delete val="1"/>
        <c:axPos val="r"/>
        <c:numFmt formatCode="#;;0" sourceLinked="0"/>
        <c:majorTickMark val="out"/>
        <c:minorTickMark val="none"/>
        <c:tickLblPos val="nextTo"/>
        <c:crossAx val="1473854480"/>
        <c:crosses val="max"/>
        <c:crossBetween val="midCat"/>
        <c:majorUnit val="1"/>
      </c:valAx>
      <c:valAx>
        <c:axId val="1473854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38566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5.6213955455677311E-2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0.4738291588052026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0.13210002687888567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1.3791054663753357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0.13210002687888611</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0.15974390380395231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473857744"/>
        <c:axId val="1473855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3.6851864383239601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473847952"/>
        <c:axId val="1473852848"/>
      </c:scatterChart>
      <c:catAx>
        <c:axId val="1473857744"/>
        <c:scaling>
          <c:orientation val="minMax"/>
        </c:scaling>
        <c:delete val="1"/>
        <c:axPos val="l"/>
        <c:numFmt formatCode="General" sourceLinked="1"/>
        <c:majorTickMark val="out"/>
        <c:minorTickMark val="none"/>
        <c:tickLblPos val="nextTo"/>
        <c:crossAx val="1473855568"/>
        <c:crosses val="autoZero"/>
        <c:auto val="1"/>
        <c:lblAlgn val="ctr"/>
        <c:lblOffset val="100"/>
        <c:noMultiLvlLbl val="0"/>
      </c:catAx>
      <c:valAx>
        <c:axId val="1473855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57744"/>
        <c:crosses val="autoZero"/>
        <c:crossBetween val="between"/>
      </c:valAx>
      <c:valAx>
        <c:axId val="1473852848"/>
        <c:scaling>
          <c:orientation val="minMax"/>
          <c:min val="0"/>
        </c:scaling>
        <c:delete val="1"/>
        <c:axPos val="r"/>
        <c:numFmt formatCode="#;;0" sourceLinked="0"/>
        <c:majorTickMark val="out"/>
        <c:minorTickMark val="none"/>
        <c:tickLblPos val="nextTo"/>
        <c:crossAx val="1473847952"/>
        <c:crosses val="max"/>
        <c:crossBetween val="midCat"/>
        <c:majorUnit val="1"/>
      </c:valAx>
      <c:valAx>
        <c:axId val="1473847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38528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9.9817623183562354E-3</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0.59424220034868958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0.1656702825899794</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1.729574154782445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0.1656702825899794</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0.45210096432970026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473862096"/>
        <c:axId val="1473859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3.6798668451187102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473856112"/>
        <c:axId val="1473850672"/>
      </c:scatterChart>
      <c:catAx>
        <c:axId val="1473862096"/>
        <c:scaling>
          <c:orientation val="minMax"/>
        </c:scaling>
        <c:delete val="1"/>
        <c:axPos val="l"/>
        <c:numFmt formatCode="General" sourceLinked="1"/>
        <c:majorTickMark val="out"/>
        <c:minorTickMark val="none"/>
        <c:tickLblPos val="nextTo"/>
        <c:crossAx val="1473859376"/>
        <c:crosses val="autoZero"/>
        <c:auto val="1"/>
        <c:lblAlgn val="ctr"/>
        <c:lblOffset val="100"/>
        <c:noMultiLvlLbl val="0"/>
      </c:catAx>
      <c:valAx>
        <c:axId val="1473859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62096"/>
        <c:crosses val="autoZero"/>
        <c:crossBetween val="between"/>
      </c:valAx>
      <c:valAx>
        <c:axId val="1473850672"/>
        <c:scaling>
          <c:orientation val="minMax"/>
          <c:min val="0"/>
        </c:scaling>
        <c:delete val="1"/>
        <c:axPos val="r"/>
        <c:numFmt formatCode="#;;0" sourceLinked="0"/>
        <c:majorTickMark val="out"/>
        <c:minorTickMark val="none"/>
        <c:tickLblPos val="nextTo"/>
        <c:crossAx val="1473856112"/>
        <c:crosses val="max"/>
        <c:crossBetween val="midCat"/>
        <c:majorUnit val="1"/>
      </c:valAx>
      <c:valAx>
        <c:axId val="14738561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38506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2.4535570070856494E-2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0.39876559730327088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0.11117286714681285</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1.1606288993064169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0.11117286714681285</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0.2120116953570097</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473857200"/>
        <c:axId val="1473862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6.7927590215048603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473849040"/>
        <c:axId val="1473858832"/>
      </c:scatterChart>
      <c:catAx>
        <c:axId val="1473857200"/>
        <c:scaling>
          <c:orientation val="minMax"/>
        </c:scaling>
        <c:delete val="1"/>
        <c:axPos val="l"/>
        <c:numFmt formatCode="General" sourceLinked="1"/>
        <c:majorTickMark val="out"/>
        <c:minorTickMark val="none"/>
        <c:tickLblPos val="nextTo"/>
        <c:crossAx val="1473862640"/>
        <c:crosses val="autoZero"/>
        <c:auto val="1"/>
        <c:lblAlgn val="ctr"/>
        <c:lblOffset val="100"/>
        <c:noMultiLvlLbl val="0"/>
      </c:catAx>
      <c:valAx>
        <c:axId val="1473862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3857200"/>
        <c:crosses val="autoZero"/>
        <c:crossBetween val="between"/>
      </c:valAx>
      <c:valAx>
        <c:axId val="1473858832"/>
        <c:scaling>
          <c:orientation val="minMax"/>
          <c:min val="0"/>
        </c:scaling>
        <c:delete val="1"/>
        <c:axPos val="r"/>
        <c:numFmt formatCode="#;;0" sourceLinked="0"/>
        <c:majorTickMark val="out"/>
        <c:minorTickMark val="none"/>
        <c:tickLblPos val="nextTo"/>
        <c:crossAx val="1473849040"/>
        <c:crosses val="max"/>
        <c:crossBetween val="midCat"/>
        <c:majorUnit val="1"/>
      </c:valAx>
      <c:valAx>
        <c:axId val="1473849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38588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0.90201729106628237</c:v>
                </c:pt>
                <c:pt idx="1">
                  <c:v>1.4409221902017291E-2</c:v>
                </c:pt>
                <c:pt idx="2">
                  <c:v>2.5936599423631124E-2</c:v>
                </c:pt>
                <c:pt idx="3">
                  <c:v>1.1527377521613834E-2</c:v>
                </c:pt>
                <c:pt idx="4">
                  <c:v>5.7636887608069169E-3</c:v>
                </c:pt>
                <c:pt idx="5">
                  <c:v>4.0345821325648415E-2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343419408"/>
        <c:axId val="1343426480"/>
      </c:barChart>
      <c:valAx>
        <c:axId val="134342648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3419408"/>
        <c:crosses val="autoZero"/>
        <c:crossBetween val="between"/>
      </c:valAx>
      <c:catAx>
        <c:axId val="1343419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34264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473859920"/>
        <c:axId val="14755502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1.36884984136016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475543696"/>
        <c:axId val="1475556752"/>
      </c:barChart>
      <c:catAx>
        <c:axId val="1473859920"/>
        <c:scaling>
          <c:orientation val="minMax"/>
        </c:scaling>
        <c:delete val="1"/>
        <c:axPos val="b"/>
        <c:numFmt formatCode="General" sourceLinked="1"/>
        <c:majorTickMark val="none"/>
        <c:minorTickMark val="none"/>
        <c:tickLblPos val="nextTo"/>
        <c:crossAx val="1475550224"/>
        <c:crosses val="autoZero"/>
        <c:auto val="1"/>
        <c:lblAlgn val="ctr"/>
        <c:lblOffset val="100"/>
        <c:noMultiLvlLbl val="0"/>
      </c:catAx>
      <c:valAx>
        <c:axId val="14755502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3859920"/>
        <c:crosses val="autoZero"/>
        <c:crossBetween val="between"/>
      </c:valAx>
      <c:valAx>
        <c:axId val="14755567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5543696"/>
        <c:crosses val="max"/>
        <c:crossBetween val="between"/>
      </c:valAx>
      <c:catAx>
        <c:axId val="1475543696"/>
        <c:scaling>
          <c:orientation val="minMax"/>
        </c:scaling>
        <c:delete val="1"/>
        <c:axPos val="b"/>
        <c:numFmt formatCode="General" sourceLinked="1"/>
        <c:majorTickMark val="out"/>
        <c:minorTickMark val="none"/>
        <c:tickLblPos val="nextTo"/>
        <c:crossAx val="14755567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6.8030038687343586E-2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1.3305331209450233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0.1274474398988783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0.45458224815660486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5545328"/>
        <c:axId val="1475548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1.36884984136016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475557840"/>
        <c:axId val="1475553488"/>
      </c:scatterChart>
      <c:catAx>
        <c:axId val="1475545328"/>
        <c:scaling>
          <c:orientation val="minMax"/>
        </c:scaling>
        <c:delete val="1"/>
        <c:axPos val="l"/>
        <c:numFmt formatCode="General" sourceLinked="1"/>
        <c:majorTickMark val="out"/>
        <c:minorTickMark val="none"/>
        <c:tickLblPos val="nextTo"/>
        <c:crossAx val="1475548048"/>
        <c:crosses val="autoZero"/>
        <c:auto val="1"/>
        <c:lblAlgn val="ctr"/>
        <c:lblOffset val="100"/>
        <c:noMultiLvlLbl val="0"/>
      </c:catAx>
      <c:valAx>
        <c:axId val="1475548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5545328"/>
        <c:crosses val="autoZero"/>
        <c:crossBetween val="between"/>
      </c:valAx>
      <c:valAx>
        <c:axId val="1475553488"/>
        <c:scaling>
          <c:orientation val="minMax"/>
          <c:min val="0"/>
        </c:scaling>
        <c:delete val="1"/>
        <c:axPos val="r"/>
        <c:numFmt formatCode="#;;0" sourceLinked="0"/>
        <c:majorTickMark val="out"/>
        <c:minorTickMark val="none"/>
        <c:tickLblPos val="nextTo"/>
        <c:crossAx val="1475557840"/>
        <c:crosses val="max"/>
        <c:crossBetween val="midCat"/>
        <c:majorUnit val="1"/>
      </c:valAx>
      <c:valAx>
        <c:axId val="14755578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55534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475544784"/>
        <c:axId val="1475548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6.7771409424265601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475549136"/>
        <c:axId val="1475544240"/>
      </c:barChart>
      <c:catAx>
        <c:axId val="1475544784"/>
        <c:scaling>
          <c:orientation val="minMax"/>
        </c:scaling>
        <c:delete val="1"/>
        <c:axPos val="b"/>
        <c:numFmt formatCode="General" sourceLinked="1"/>
        <c:majorTickMark val="none"/>
        <c:minorTickMark val="none"/>
        <c:tickLblPos val="nextTo"/>
        <c:crossAx val="1475548592"/>
        <c:crosses val="autoZero"/>
        <c:auto val="1"/>
        <c:lblAlgn val="ctr"/>
        <c:lblOffset val="100"/>
        <c:noMultiLvlLbl val="0"/>
      </c:catAx>
      <c:valAx>
        <c:axId val="1475548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5544784"/>
        <c:crosses val="autoZero"/>
        <c:crossBetween val="between"/>
      </c:valAx>
      <c:valAx>
        <c:axId val="14755442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5549136"/>
        <c:crosses val="max"/>
        <c:crossBetween val="between"/>
      </c:valAx>
      <c:catAx>
        <c:axId val="1475549136"/>
        <c:scaling>
          <c:orientation val="minMax"/>
        </c:scaling>
        <c:delete val="1"/>
        <c:axPos val="b"/>
        <c:numFmt formatCode="General" sourceLinked="1"/>
        <c:majorTickMark val="out"/>
        <c:minorTickMark val="none"/>
        <c:tickLblPos val="nextTo"/>
        <c:crossAx val="14755442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2.8295764523566191E-2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0.39454135156467718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0.10999517901757638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1.1483340029684683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0.10961520375804223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5554576"/>
        <c:axId val="1475551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5.7315938884839897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475547504"/>
        <c:axId val="1475557296"/>
      </c:scatterChart>
      <c:catAx>
        <c:axId val="1475554576"/>
        <c:scaling>
          <c:orientation val="minMax"/>
        </c:scaling>
        <c:delete val="1"/>
        <c:axPos val="l"/>
        <c:numFmt formatCode="General" sourceLinked="1"/>
        <c:majorTickMark val="out"/>
        <c:minorTickMark val="none"/>
        <c:tickLblPos val="nextTo"/>
        <c:crossAx val="1475551856"/>
        <c:crosses val="autoZero"/>
        <c:auto val="1"/>
        <c:lblAlgn val="ctr"/>
        <c:lblOffset val="100"/>
        <c:noMultiLvlLbl val="0"/>
      </c:catAx>
      <c:valAx>
        <c:axId val="1475551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5554576"/>
        <c:crosses val="autoZero"/>
        <c:crossBetween val="between"/>
      </c:valAx>
      <c:valAx>
        <c:axId val="1475557296"/>
        <c:scaling>
          <c:orientation val="minMax"/>
          <c:min val="0"/>
        </c:scaling>
        <c:delete val="1"/>
        <c:axPos val="r"/>
        <c:numFmt formatCode="#;;0" sourceLinked="0"/>
        <c:majorTickMark val="out"/>
        <c:minorTickMark val="none"/>
        <c:tickLblPos val="nextTo"/>
        <c:crossAx val="1475547504"/>
        <c:crosses val="max"/>
        <c:crossBetween val="midCat"/>
        <c:majorUnit val="1"/>
      </c:valAx>
      <c:valAx>
        <c:axId val="147554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55572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6.7691052897496107E-3</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0.37632964221459186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0.10491789061109014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1.0953278351334763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0.10491789061109014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0.13450321973893242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475545872"/>
        <c:axId val="1475555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6.5091025369946003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475549680"/>
        <c:axId val="1475558384"/>
      </c:scatterChart>
      <c:catAx>
        <c:axId val="1475545872"/>
        <c:scaling>
          <c:orientation val="minMax"/>
        </c:scaling>
        <c:delete val="1"/>
        <c:axPos val="l"/>
        <c:numFmt formatCode="General" sourceLinked="1"/>
        <c:majorTickMark val="out"/>
        <c:minorTickMark val="none"/>
        <c:tickLblPos val="nextTo"/>
        <c:crossAx val="1475555120"/>
        <c:crosses val="autoZero"/>
        <c:auto val="1"/>
        <c:lblAlgn val="ctr"/>
        <c:lblOffset val="100"/>
        <c:noMultiLvlLbl val="0"/>
      </c:catAx>
      <c:valAx>
        <c:axId val="1475555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5545872"/>
        <c:crosses val="autoZero"/>
        <c:crossBetween val="between"/>
      </c:valAx>
      <c:valAx>
        <c:axId val="1475558384"/>
        <c:scaling>
          <c:orientation val="minMax"/>
          <c:min val="0"/>
        </c:scaling>
        <c:delete val="1"/>
        <c:axPos val="r"/>
        <c:numFmt formatCode="#;;0" sourceLinked="0"/>
        <c:majorTickMark val="out"/>
        <c:minorTickMark val="none"/>
        <c:tickLblPos val="nextTo"/>
        <c:crossAx val="1475549680"/>
        <c:crosses val="max"/>
        <c:crossBetween val="midCat"/>
        <c:majorUnit val="1"/>
      </c:valAx>
      <c:valAx>
        <c:axId val="14755496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55583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8.7273194536797938E-2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7.8975156309165406E-2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0.8244893838944849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7.8975156309166294E-2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9.6140719886566472E-2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475546416"/>
        <c:axId val="1475543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8.0907264018010903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475550768"/>
        <c:axId val="1475546960"/>
      </c:scatterChart>
      <c:catAx>
        <c:axId val="1475546416"/>
        <c:scaling>
          <c:orientation val="minMax"/>
        </c:scaling>
        <c:delete val="1"/>
        <c:axPos val="l"/>
        <c:numFmt formatCode="General" sourceLinked="1"/>
        <c:majorTickMark val="out"/>
        <c:minorTickMark val="none"/>
        <c:tickLblPos val="nextTo"/>
        <c:crossAx val="1475543152"/>
        <c:crosses val="autoZero"/>
        <c:auto val="1"/>
        <c:lblAlgn val="ctr"/>
        <c:lblOffset val="100"/>
        <c:noMultiLvlLbl val="0"/>
      </c:catAx>
      <c:valAx>
        <c:axId val="1475543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5546416"/>
        <c:crosses val="autoZero"/>
        <c:crossBetween val="between"/>
      </c:valAx>
      <c:valAx>
        <c:axId val="1475546960"/>
        <c:scaling>
          <c:orientation val="minMax"/>
          <c:min val="0"/>
        </c:scaling>
        <c:delete val="1"/>
        <c:axPos val="r"/>
        <c:numFmt formatCode="#;;0" sourceLinked="0"/>
        <c:majorTickMark val="out"/>
        <c:minorTickMark val="none"/>
        <c:tickLblPos val="nextTo"/>
        <c:crossAx val="1475550768"/>
        <c:crosses val="max"/>
        <c:crossBetween val="midCat"/>
        <c:majorUnit val="1"/>
      </c:valAx>
      <c:valAx>
        <c:axId val="1475550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55469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475551312"/>
        <c:axId val="1475552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6.7173385632658302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475554032"/>
        <c:axId val="1475552944"/>
      </c:barChart>
      <c:catAx>
        <c:axId val="1475551312"/>
        <c:scaling>
          <c:orientation val="minMax"/>
        </c:scaling>
        <c:delete val="1"/>
        <c:axPos val="b"/>
        <c:numFmt formatCode="General" sourceLinked="1"/>
        <c:majorTickMark val="none"/>
        <c:minorTickMark val="none"/>
        <c:tickLblPos val="nextTo"/>
        <c:crossAx val="1475552400"/>
        <c:crosses val="autoZero"/>
        <c:auto val="1"/>
        <c:lblAlgn val="ctr"/>
        <c:lblOffset val="100"/>
        <c:noMultiLvlLbl val="0"/>
      </c:catAx>
      <c:valAx>
        <c:axId val="1475552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5551312"/>
        <c:crosses val="autoZero"/>
        <c:crossBetween val="between"/>
      </c:valAx>
      <c:valAx>
        <c:axId val="14755529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5554032"/>
        <c:crosses val="max"/>
        <c:crossBetween val="between"/>
      </c:valAx>
      <c:catAx>
        <c:axId val="1475554032"/>
        <c:scaling>
          <c:orientation val="minMax"/>
        </c:scaling>
        <c:delete val="1"/>
        <c:axPos val="b"/>
        <c:numFmt formatCode="General" sourceLinked="1"/>
        <c:majorTickMark val="out"/>
        <c:minorTickMark val="none"/>
        <c:tickLblPos val="nextTo"/>
        <c:crossAx val="14755529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0.30101348926182947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9.2669332548502403E-2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0.96745463345109428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9.2669332548502403E-2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6.387457642368144E-2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5555664"/>
        <c:axId val="1475556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6.7173385632658302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476181008"/>
        <c:axId val="1476167952"/>
      </c:scatterChart>
      <c:catAx>
        <c:axId val="1475555664"/>
        <c:scaling>
          <c:orientation val="minMax"/>
        </c:scaling>
        <c:delete val="1"/>
        <c:axPos val="l"/>
        <c:numFmt formatCode="General" sourceLinked="1"/>
        <c:majorTickMark val="out"/>
        <c:minorTickMark val="none"/>
        <c:tickLblPos val="nextTo"/>
        <c:crossAx val="1475556208"/>
        <c:crosses val="autoZero"/>
        <c:auto val="1"/>
        <c:lblAlgn val="ctr"/>
        <c:lblOffset val="100"/>
        <c:noMultiLvlLbl val="0"/>
      </c:catAx>
      <c:valAx>
        <c:axId val="1475556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5555664"/>
        <c:crosses val="autoZero"/>
        <c:crossBetween val="between"/>
      </c:valAx>
      <c:valAx>
        <c:axId val="1476167952"/>
        <c:scaling>
          <c:orientation val="minMax"/>
          <c:min val="0"/>
        </c:scaling>
        <c:delete val="1"/>
        <c:axPos val="r"/>
        <c:numFmt formatCode="#;;0" sourceLinked="0"/>
        <c:majorTickMark val="out"/>
        <c:minorTickMark val="none"/>
        <c:tickLblPos val="nextTo"/>
        <c:crossAx val="1476181008"/>
        <c:crosses val="max"/>
        <c:crossBetween val="midCat"/>
        <c:majorUnit val="1"/>
      </c:valAx>
      <c:valAx>
        <c:axId val="14761810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61679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476168496"/>
        <c:axId val="14761744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5.9097923033703896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476169584"/>
        <c:axId val="1476165776"/>
      </c:barChart>
      <c:catAx>
        <c:axId val="1476168496"/>
        <c:scaling>
          <c:orientation val="minMax"/>
        </c:scaling>
        <c:delete val="1"/>
        <c:axPos val="b"/>
        <c:numFmt formatCode="General" sourceLinked="1"/>
        <c:majorTickMark val="none"/>
        <c:minorTickMark val="none"/>
        <c:tickLblPos val="nextTo"/>
        <c:crossAx val="1476174480"/>
        <c:crosses val="autoZero"/>
        <c:auto val="1"/>
        <c:lblAlgn val="ctr"/>
        <c:lblOffset val="100"/>
        <c:noMultiLvlLbl val="0"/>
      </c:catAx>
      <c:valAx>
        <c:axId val="14761744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6168496"/>
        <c:crosses val="autoZero"/>
        <c:crossBetween val="between"/>
      </c:valAx>
      <c:valAx>
        <c:axId val="14761657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6169584"/>
        <c:crosses val="max"/>
        <c:crossBetween val="between"/>
      </c:valAx>
      <c:catAx>
        <c:axId val="1476169584"/>
        <c:scaling>
          <c:orientation val="minMax"/>
        </c:scaling>
        <c:delete val="1"/>
        <c:axPos val="b"/>
        <c:numFmt formatCode="General" sourceLinked="1"/>
        <c:majorTickMark val="out"/>
        <c:minorTickMark val="none"/>
        <c:tickLblPos val="nextTo"/>
        <c:crossAx val="14761657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0.24310452325721155</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0.35347509953883538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9.8546214985670844E-2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1.028808449084881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9.8546214985670844E-2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0.14253289019616044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76172304"/>
        <c:axId val="1476169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5.9097923033703896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476180464"/>
        <c:axId val="1476177200"/>
      </c:scatterChart>
      <c:catAx>
        <c:axId val="1476172304"/>
        <c:scaling>
          <c:orientation val="minMax"/>
        </c:scaling>
        <c:delete val="1"/>
        <c:axPos val="l"/>
        <c:numFmt formatCode="General" sourceLinked="1"/>
        <c:majorTickMark val="out"/>
        <c:minorTickMark val="none"/>
        <c:tickLblPos val="nextTo"/>
        <c:crossAx val="1476169040"/>
        <c:crosses val="autoZero"/>
        <c:auto val="1"/>
        <c:lblAlgn val="ctr"/>
        <c:lblOffset val="100"/>
        <c:noMultiLvlLbl val="0"/>
      </c:catAx>
      <c:valAx>
        <c:axId val="1476169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6172304"/>
        <c:crosses val="autoZero"/>
        <c:crossBetween val="between"/>
      </c:valAx>
      <c:valAx>
        <c:axId val="1476177200"/>
        <c:scaling>
          <c:orientation val="minMax"/>
          <c:min val="0"/>
        </c:scaling>
        <c:delete val="1"/>
        <c:axPos val="r"/>
        <c:numFmt formatCode="#;;0" sourceLinked="0"/>
        <c:majorTickMark val="out"/>
        <c:minorTickMark val="none"/>
        <c:tickLblPos val="nextTo"/>
        <c:crossAx val="1476180464"/>
        <c:crosses val="max"/>
        <c:crossBetween val="midCat"/>
        <c:majorUnit val="1"/>
      </c:valAx>
      <c:valAx>
        <c:axId val="1476180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61772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0.32537313432835818</c:v>
                </c:pt>
                <c:pt idx="1">
                  <c:v>5.9701492537313442E-3</c:v>
                </c:pt>
                <c:pt idx="2">
                  <c:v>0.55522388059701488</c:v>
                </c:pt>
                <c:pt idx="3">
                  <c:v>2.9850746268656721E-3</c:v>
                </c:pt>
                <c:pt idx="4">
                  <c:v>2.9850746268656721E-3</c:v>
                </c:pt>
                <c:pt idx="5">
                  <c:v>1.7910447761194031E-2</c:v>
                </c:pt>
                <c:pt idx="6">
                  <c:v>2.9850746268656721E-3</c:v>
                </c:pt>
                <c:pt idx="7">
                  <c:v>3.880597014925373E-2</c:v>
                </c:pt>
                <c:pt idx="8">
                  <c:v>4.7761194029850754E-2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343429744"/>
        <c:axId val="1343427568"/>
      </c:barChart>
      <c:valAx>
        <c:axId val="1343427568"/>
        <c:scaling>
          <c:orientation val="minMax"/>
        </c:scaling>
        <c:delete val="1"/>
        <c:axPos val="t"/>
        <c:numFmt formatCode="0%" sourceLinked="1"/>
        <c:majorTickMark val="out"/>
        <c:minorTickMark val="none"/>
        <c:tickLblPos val="nextTo"/>
        <c:crossAx val="1343429744"/>
        <c:crosses val="autoZero"/>
        <c:crossBetween val="between"/>
      </c:valAx>
      <c:catAx>
        <c:axId val="1343429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342756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2">
                  <c:v>7.2607500062256101</c:v>
                </c:pt>
                <c:pt idx="3">
                  <c:v>7.6945562324947296</c:v>
                </c:pt>
                <c:pt idx="5">
                  <c:v>7.5973247019034202</c:v>
                </c:pt>
                <c:pt idx="6">
                  <c:v>7.7956899752167299</c:v>
                </c:pt>
                <c:pt idx="7">
                  <c:v>7.0686206342508102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6656"/>
        <c:axId val="1476166320"/>
      </c:lineChart>
      <c:catAx>
        <c:axId val="1476176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66320"/>
        <c:crosses val="autoZero"/>
        <c:auto val="1"/>
        <c:lblAlgn val="ctr"/>
        <c:lblOffset val="100"/>
        <c:noMultiLvlLbl val="0"/>
      </c:catAx>
      <c:valAx>
        <c:axId val="14761663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6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2">
                  <c:v>6.8309053501639099</c:v>
                </c:pt>
                <c:pt idx="3">
                  <c:v>7.2259006681019802</c:v>
                </c:pt>
                <c:pt idx="5">
                  <c:v>7.2195423047974296</c:v>
                </c:pt>
                <c:pt idx="6">
                  <c:v>7.3988979507141401</c:v>
                </c:pt>
                <c:pt idx="7">
                  <c:v>6.6451768610182302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76171760"/>
        <c:axId val="1476170128"/>
      </c:lineChart>
      <c:catAx>
        <c:axId val="1476171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0128"/>
        <c:crosses val="autoZero"/>
        <c:auto val="1"/>
        <c:lblAlgn val="ctr"/>
        <c:lblOffset val="100"/>
        <c:noMultiLvlLbl val="0"/>
      </c:catAx>
      <c:valAx>
        <c:axId val="1476170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1760"/>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7.4861894380568401</c:v>
                </c:pt>
                <c:pt idx="1">
                  <c:v>6.5007980030709502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67408"/>
        <c:axId val="1476177744"/>
      </c:lineChart>
      <c:catAx>
        <c:axId val="1476167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7744"/>
        <c:crosses val="autoZero"/>
        <c:auto val="1"/>
        <c:lblAlgn val="ctr"/>
        <c:lblOffset val="100"/>
        <c:noMultiLvlLbl val="0"/>
      </c:catAx>
      <c:valAx>
        <c:axId val="1476177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674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2">
                  <c:v>8.1527737910188591</c:v>
                </c:pt>
                <c:pt idx="3">
                  <c:v>7.7500895335689899</c:v>
                </c:pt>
                <c:pt idx="5">
                  <c:v>7.8078175556620497</c:v>
                </c:pt>
                <c:pt idx="6">
                  <c:v>8.0629073960572999</c:v>
                </c:pt>
                <c:pt idx="7">
                  <c:v>7.443871971498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5024"/>
        <c:axId val="1476166864"/>
      </c:lineChart>
      <c:catAx>
        <c:axId val="1476175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66864"/>
        <c:crosses val="autoZero"/>
        <c:auto val="1"/>
        <c:lblAlgn val="ctr"/>
        <c:lblOffset val="100"/>
        <c:noMultiLvlLbl val="0"/>
      </c:catAx>
      <c:valAx>
        <c:axId val="1476166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5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9.4409939695411094</c:v>
                </c:pt>
                <c:pt idx="2">
                  <c:v>9.7776414822495994</c:v>
                </c:pt>
                <c:pt idx="3">
                  <c:v>9.5910510907618391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76173936"/>
        <c:axId val="1476171216"/>
      </c:lineChart>
      <c:catAx>
        <c:axId val="1476173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1216"/>
        <c:crosses val="autoZero"/>
        <c:auto val="1"/>
        <c:lblAlgn val="ctr"/>
        <c:lblOffset val="100"/>
        <c:noMultiLvlLbl val="0"/>
      </c:catAx>
      <c:valAx>
        <c:axId val="1476171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393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8.1895376781262605</c:v>
                </c:pt>
                <c:pt idx="2">
                  <c:v>8.0492535722594507</c:v>
                </c:pt>
                <c:pt idx="3">
                  <c:v>7.8601721049181297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0672"/>
        <c:axId val="1476172848"/>
      </c:lineChart>
      <c:catAx>
        <c:axId val="1476170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2848"/>
        <c:crosses val="autoZero"/>
        <c:auto val="1"/>
        <c:lblAlgn val="ctr"/>
        <c:lblOffset val="100"/>
        <c:noMultiLvlLbl val="0"/>
      </c:catAx>
      <c:valAx>
        <c:axId val="1476172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06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2">
                  <c:v>6.2047815305902398</c:v>
                </c:pt>
                <c:pt idx="3">
                  <c:v>6.2590243175831404</c:v>
                </c:pt>
                <c:pt idx="5">
                  <c:v>6.6186021873385297</c:v>
                </c:pt>
                <c:pt idx="6">
                  <c:v>6.3444190234721596</c:v>
                </c:pt>
                <c:pt idx="7">
                  <c:v>5.8006025299790398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3392"/>
        <c:axId val="1476178288"/>
      </c:lineChart>
      <c:catAx>
        <c:axId val="1476173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8288"/>
        <c:crosses val="autoZero"/>
        <c:auto val="1"/>
        <c:lblAlgn val="ctr"/>
        <c:lblOffset val="100"/>
        <c:noMultiLvlLbl val="0"/>
      </c:catAx>
      <c:valAx>
        <c:axId val="1476178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33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2">
                  <c:v>6.9182176403572004</c:v>
                </c:pt>
                <c:pt idx="3">
                  <c:v>7.5344844323871598</c:v>
                </c:pt>
                <c:pt idx="5">
                  <c:v>7.4514142707838502</c:v>
                </c:pt>
                <c:pt idx="6">
                  <c:v>7.4845028160300302</c:v>
                </c:pt>
                <c:pt idx="7">
                  <c:v>7.2222712407781602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76175568"/>
        <c:axId val="1476176112"/>
      </c:lineChart>
      <c:catAx>
        <c:axId val="1476175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6112"/>
        <c:crosses val="autoZero"/>
        <c:auto val="1"/>
        <c:lblAlgn val="ctr"/>
        <c:lblOffset val="100"/>
        <c:noMultiLvlLbl val="0"/>
      </c:catAx>
      <c:valAx>
        <c:axId val="1476176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5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6.8617464958522296</c:v>
                </c:pt>
                <c:pt idx="1">
                  <c:v>6.7896465337071898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9920"/>
        <c:axId val="1476178832"/>
      </c:lineChart>
      <c:catAx>
        <c:axId val="1476179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8832"/>
        <c:crosses val="autoZero"/>
        <c:auto val="1"/>
        <c:lblAlgn val="ctr"/>
        <c:lblOffset val="100"/>
        <c:noMultiLvlLbl val="0"/>
      </c:catAx>
      <c:valAx>
        <c:axId val="1476178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99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7.9440674866548804</c:v>
                </c:pt>
                <c:pt idx="1">
                  <c:v>7.0622276536511199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76179376"/>
        <c:axId val="1482163680"/>
      </c:lineChart>
      <c:catAx>
        <c:axId val="1476179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3680"/>
        <c:crosses val="autoZero"/>
        <c:auto val="1"/>
        <c:lblAlgn val="ctr"/>
        <c:lblOffset val="100"/>
        <c:noMultiLvlLbl val="0"/>
      </c:catAx>
      <c:valAx>
        <c:axId val="1482163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761793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25</c:v>
                </c:pt>
                <c:pt idx="4" formatCode="0">
                  <c:v>2</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343430288"/>
        <c:axId val="1343425936"/>
      </c:barChart>
      <c:valAx>
        <c:axId val="1343425936"/>
        <c:scaling>
          <c:orientation val="minMax"/>
        </c:scaling>
        <c:delete val="1"/>
        <c:axPos val="t"/>
        <c:numFmt formatCode="General" sourceLinked="1"/>
        <c:majorTickMark val="out"/>
        <c:minorTickMark val="none"/>
        <c:tickLblPos val="nextTo"/>
        <c:crossAx val="1343430288"/>
        <c:crosses val="autoZero"/>
        <c:crossBetween val="between"/>
      </c:valAx>
      <c:catAx>
        <c:axId val="13434302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34259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7.2555339556943599</c:v>
                </c:pt>
                <c:pt idx="1">
                  <c:v>7.2952980996897399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6944"/>
        <c:axId val="1482165312"/>
      </c:lineChart>
      <c:catAx>
        <c:axId val="1482166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5312"/>
        <c:crosses val="autoZero"/>
        <c:auto val="1"/>
        <c:lblAlgn val="ctr"/>
        <c:lblOffset val="100"/>
        <c:noMultiLvlLbl val="0"/>
      </c:catAx>
      <c:valAx>
        <c:axId val="1482165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6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6.3759255107566997</c:v>
                </c:pt>
                <c:pt idx="1">
                  <c:v>6.3381564795768197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77824"/>
        <c:axId val="1482171296"/>
      </c:lineChart>
      <c:catAx>
        <c:axId val="1482177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1296"/>
        <c:crosses val="autoZero"/>
        <c:auto val="1"/>
        <c:lblAlgn val="ctr"/>
        <c:lblOffset val="100"/>
        <c:noMultiLvlLbl val="0"/>
      </c:catAx>
      <c:valAx>
        <c:axId val="1482171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782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7.7880062308382101</c:v>
                </c:pt>
                <c:pt idx="1">
                  <c:v>7.6568882231488304</c:v>
                </c:pt>
                <c:pt idx="2">
                  <c:v>7.8312065277588303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5856"/>
        <c:axId val="1482150080"/>
      </c:lineChart>
      <c:catAx>
        <c:axId val="14821658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0080"/>
        <c:crosses val="autoZero"/>
        <c:auto val="1"/>
        <c:lblAlgn val="ctr"/>
        <c:lblOffset val="100"/>
        <c:noMultiLvlLbl val="0"/>
      </c:catAx>
      <c:valAx>
        <c:axId val="1482150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58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6.4507700070091101</c:v>
                </c:pt>
                <c:pt idx="1">
                  <c:v>6.1077203223446004</c:v>
                </c:pt>
                <c:pt idx="2">
                  <c:v>6.0572694054725096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82175648"/>
        <c:axId val="1482152256"/>
      </c:lineChart>
      <c:catAx>
        <c:axId val="1482175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2256"/>
        <c:crosses val="autoZero"/>
        <c:auto val="1"/>
        <c:lblAlgn val="ctr"/>
        <c:lblOffset val="100"/>
        <c:noMultiLvlLbl val="0"/>
      </c:catAx>
      <c:valAx>
        <c:axId val="1482152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5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2">
                  <c:v>8.21863345085535</c:v>
                </c:pt>
                <c:pt idx="3">
                  <c:v>7.9727964392611703</c:v>
                </c:pt>
                <c:pt idx="5">
                  <c:v>7.9161157093644503</c:v>
                </c:pt>
                <c:pt idx="6">
                  <c:v>8.1236906283869903</c:v>
                </c:pt>
                <c:pt idx="7">
                  <c:v>7.56229851174351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78368"/>
        <c:axId val="1482153344"/>
      </c:lineChart>
      <c:catAx>
        <c:axId val="1482178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3344"/>
        <c:crosses val="autoZero"/>
        <c:auto val="1"/>
        <c:lblAlgn val="ctr"/>
        <c:lblOffset val="100"/>
        <c:noMultiLvlLbl val="0"/>
      </c:catAx>
      <c:valAx>
        <c:axId val="1482153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83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6.90855410640199</c:v>
                </c:pt>
                <c:pt idx="2">
                  <c:v>7.3475372272011201</c:v>
                </c:pt>
                <c:pt idx="3">
                  <c:v>6.8044461316275999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82153888"/>
        <c:axId val="1482151712"/>
      </c:lineChart>
      <c:catAx>
        <c:axId val="14821538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1712"/>
        <c:crosses val="autoZero"/>
        <c:auto val="1"/>
        <c:lblAlgn val="ctr"/>
        <c:lblOffset val="100"/>
        <c:noMultiLvlLbl val="0"/>
      </c:catAx>
      <c:valAx>
        <c:axId val="1482151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38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8.11716428160166</c:v>
                </c:pt>
                <c:pt idx="2">
                  <c:v>8.2100112993916508</c:v>
                </c:pt>
                <c:pt idx="3">
                  <c:v>7.7719305844058297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82181088"/>
        <c:axId val="1482170752"/>
      </c:lineChart>
      <c:catAx>
        <c:axId val="1482181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0752"/>
        <c:crosses val="autoZero"/>
        <c:auto val="1"/>
        <c:lblAlgn val="ctr"/>
        <c:lblOffset val="100"/>
        <c:noMultiLvlLbl val="0"/>
      </c:catAx>
      <c:valAx>
        <c:axId val="1482170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810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2">
                  <c:v>4.1992545259626199</c:v>
                </c:pt>
                <c:pt idx="3">
                  <c:v>4.5505690744201504</c:v>
                </c:pt>
                <c:pt idx="5">
                  <c:v>4.4115499439030001</c:v>
                </c:pt>
                <c:pt idx="6">
                  <c:v>4.3047358707177299</c:v>
                </c:pt>
                <c:pt idx="7">
                  <c:v>3.6851864383239601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9664"/>
        <c:axId val="1482170208"/>
      </c:lineChart>
      <c:catAx>
        <c:axId val="1482169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0208"/>
        <c:crosses val="autoZero"/>
        <c:auto val="1"/>
        <c:lblAlgn val="ctr"/>
        <c:lblOffset val="100"/>
        <c:noMultiLvlLbl val="0"/>
      </c:catAx>
      <c:valAx>
        <c:axId val="1482170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96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5.3709253819030396</c:v>
                </c:pt>
                <c:pt idx="1">
                  <c:v>4.7573816763095103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58784"/>
        <c:axId val="1482156064"/>
      </c:lineChart>
      <c:catAx>
        <c:axId val="1482158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6064"/>
        <c:crosses val="autoZero"/>
        <c:auto val="1"/>
        <c:lblAlgn val="ctr"/>
        <c:lblOffset val="100"/>
        <c:noMultiLvlLbl val="0"/>
      </c:catAx>
      <c:valAx>
        <c:axId val="1482156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87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4.0964926424377399</c:v>
                </c:pt>
                <c:pt idx="1">
                  <c:v>3.6798668451187102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50624"/>
        <c:axId val="1482171840"/>
      </c:lineChart>
      <c:catAx>
        <c:axId val="1482150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1840"/>
        <c:crosses val="autoZero"/>
        <c:auto val="1"/>
        <c:lblAlgn val="ctr"/>
        <c:lblOffset val="100"/>
        <c:noMultiLvlLbl val="0"/>
      </c:catAx>
      <c:valAx>
        <c:axId val="1482171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0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17</c:v>
                </c:pt>
                <c:pt idx="2">
                  <c:v>8</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343423216"/>
        <c:axId val="1343424304"/>
      </c:barChart>
      <c:valAx>
        <c:axId val="1343424304"/>
        <c:scaling>
          <c:orientation val="minMax"/>
        </c:scaling>
        <c:delete val="1"/>
        <c:axPos val="t"/>
        <c:numFmt formatCode="0" sourceLinked="1"/>
        <c:majorTickMark val="out"/>
        <c:minorTickMark val="none"/>
        <c:tickLblPos val="nextTo"/>
        <c:crossAx val="1343423216"/>
        <c:crosses val="autoZero"/>
        <c:crossBetween val="between"/>
      </c:valAx>
      <c:catAx>
        <c:axId val="1343423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34243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2">
                  <c:v>6.6372480240951299</c:v>
                </c:pt>
                <c:pt idx="3">
                  <c:v>6.8484198807269099</c:v>
                </c:pt>
                <c:pt idx="5">
                  <c:v>7.2822092728818504</c:v>
                </c:pt>
                <c:pt idx="6">
                  <c:v>6.6649151781670897</c:v>
                </c:pt>
                <c:pt idx="7">
                  <c:v>6.7927590215048603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4768"/>
        <c:axId val="1482152800"/>
      </c:lineChart>
      <c:catAx>
        <c:axId val="14821647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2800"/>
        <c:crosses val="autoZero"/>
        <c:auto val="1"/>
        <c:lblAlgn val="ctr"/>
        <c:lblOffset val="100"/>
        <c:noMultiLvlLbl val="0"/>
      </c:catAx>
      <c:valAx>
        <c:axId val="14821528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47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2.2066475688137999</c:v>
                </c:pt>
                <c:pt idx="1">
                  <c:v>2.2463132181474799</c:v>
                </c:pt>
                <c:pt idx="2">
                  <c:v>1.36884984136016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54432"/>
        <c:axId val="1482157152"/>
      </c:lineChart>
      <c:catAx>
        <c:axId val="1482154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7152"/>
        <c:crosses val="autoZero"/>
        <c:auto val="1"/>
        <c:lblAlgn val="ctr"/>
        <c:lblOffset val="100"/>
        <c:noMultiLvlLbl val="0"/>
      </c:catAx>
      <c:valAx>
        <c:axId val="1482157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44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2">
                  <c:v>6.5694434353449704</c:v>
                </c:pt>
                <c:pt idx="3">
                  <c:v>6.6804333225744204</c:v>
                </c:pt>
                <c:pt idx="5">
                  <c:v>6.5548277177786396</c:v>
                </c:pt>
                <c:pt idx="6">
                  <c:v>6.3727317178626004</c:v>
                </c:pt>
                <c:pt idx="7">
                  <c:v>5.7315938884840003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8576"/>
        <c:axId val="1482161504"/>
      </c:lineChart>
      <c:catAx>
        <c:axId val="1482168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1504"/>
        <c:crosses val="autoZero"/>
        <c:auto val="1"/>
        <c:lblAlgn val="ctr"/>
        <c:lblOffset val="100"/>
        <c:noMultiLvlLbl val="0"/>
      </c:catAx>
      <c:valAx>
        <c:axId val="1482161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8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2">
                  <c:v>8.3502071807101093</c:v>
                </c:pt>
                <c:pt idx="3">
                  <c:v>8.2949196033307704</c:v>
                </c:pt>
                <c:pt idx="5">
                  <c:v>8.6139496099435906</c:v>
                </c:pt>
                <c:pt idx="6">
                  <c:v>8.6712007198252792</c:v>
                </c:pt>
                <c:pt idx="7">
                  <c:v>8.0907264018010991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55520"/>
        <c:axId val="1482180544"/>
      </c:lineChart>
      <c:catAx>
        <c:axId val="1482155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80544"/>
        <c:crosses val="autoZero"/>
        <c:auto val="1"/>
        <c:lblAlgn val="ctr"/>
        <c:lblOffset val="100"/>
        <c:noMultiLvlLbl val="0"/>
      </c:catAx>
      <c:valAx>
        <c:axId val="1482180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55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2">
                  <c:v>7.0517786483363496</c:v>
                </c:pt>
                <c:pt idx="3">
                  <c:v>6.9624067627326802</c:v>
                </c:pt>
                <c:pt idx="5">
                  <c:v>7.1426985324564098</c:v>
                </c:pt>
                <c:pt idx="6">
                  <c:v>7.1457444725342496</c:v>
                </c:pt>
                <c:pt idx="7">
                  <c:v>6.7173385632658302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82169120"/>
        <c:axId val="1482172384"/>
      </c:lineChart>
      <c:catAx>
        <c:axId val="1482169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72384"/>
        <c:crosses val="autoZero"/>
        <c:auto val="1"/>
        <c:lblAlgn val="ctr"/>
        <c:lblOffset val="100"/>
        <c:noMultiLvlLbl val="0"/>
      </c:catAx>
      <c:valAx>
        <c:axId val="1482172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82169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6.3381564795768099</c:v>
                </c:pt>
                <c:pt idx="1">
                  <c:v>1.36884984136016</c:v>
                </c:pt>
                <c:pt idx="2">
                  <c:v>5.9097923033703896</c:v>
                </c:pt>
                <c:pt idx="3">
                  <c:v>6.5007980030709502</c:v>
                </c:pt>
                <c:pt idx="4">
                  <c:v>7.2952980996897399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343428112"/>
        <c:axId val="134341723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1.9697908287238159</c:v>
                </c:pt>
                <c:pt idx="2">
                  <c:v>6.4744226798423874</c:v>
                </c:pt>
                <c:pt idx="3">
                  <c:v>6.9364140316980718</c:v>
                </c:pt>
                <c:pt idx="4">
                  <c:v>7.6925100632301717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343428656"/>
        <c:axId val="1343417776"/>
      </c:barChart>
      <c:catAx>
        <c:axId val="134342811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343417232"/>
        <c:crosses val="autoZero"/>
        <c:auto val="1"/>
        <c:lblAlgn val="ctr"/>
        <c:lblOffset val="200"/>
        <c:noMultiLvlLbl val="0"/>
      </c:catAx>
      <c:valAx>
        <c:axId val="134341723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343428112"/>
        <c:crosses val="autoZero"/>
        <c:crossBetween val="between"/>
      </c:valAx>
      <c:valAx>
        <c:axId val="1343417776"/>
        <c:scaling>
          <c:orientation val="minMax"/>
          <c:max val="0.70000000000000007"/>
          <c:min val="0"/>
        </c:scaling>
        <c:delete val="1"/>
        <c:axPos val="b"/>
        <c:numFmt formatCode="General" sourceLinked="1"/>
        <c:majorTickMark val="out"/>
        <c:minorTickMark val="none"/>
        <c:tickLblPos val="nextTo"/>
        <c:crossAx val="1343428656"/>
        <c:crosses val="max"/>
        <c:crossBetween val="between"/>
      </c:valAx>
      <c:catAx>
        <c:axId val="1343428656"/>
        <c:scaling>
          <c:orientation val="maxMin"/>
        </c:scaling>
        <c:delete val="1"/>
        <c:axPos val="r"/>
        <c:numFmt formatCode="General" sourceLinked="1"/>
        <c:majorTickMark val="out"/>
        <c:minorTickMark val="none"/>
        <c:tickLblPos val="nextTo"/>
        <c:crossAx val="13434177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7.0622276536511199</c:v>
                </c:pt>
                <c:pt idx="1">
                  <c:v>6.77822947061484</c:v>
                </c:pt>
                <c:pt idx="2">
                  <c:v>6.7927590215048603</c:v>
                </c:pt>
                <c:pt idx="3">
                  <c:v>6.0572694054725096</c:v>
                </c:pt>
                <c:pt idx="4">
                  <c:v>6.7896465337071898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343420496"/>
        <c:axId val="13434237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6.6522864394909966</c:v>
                </c:pt>
                <c:pt idx="1">
                  <c:v>6.4910191378491229</c:v>
                </c:pt>
                <c:pt idx="2">
                  <c:v>6.5406835731912469</c:v>
                </c:pt>
                <c:pt idx="3">
                  <c:v>5.885584911252085</c:v>
                </c:pt>
                <c:pt idx="4">
                  <c:v>6.6856292351058908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343430832"/>
        <c:axId val="1343421040"/>
      </c:barChart>
      <c:catAx>
        <c:axId val="13434204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343423760"/>
        <c:crosses val="autoZero"/>
        <c:auto val="1"/>
        <c:lblAlgn val="ctr"/>
        <c:lblOffset val="200"/>
        <c:noMultiLvlLbl val="0"/>
      </c:catAx>
      <c:valAx>
        <c:axId val="13434237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343420496"/>
        <c:crosses val="autoZero"/>
        <c:crossBetween val="between"/>
      </c:valAx>
      <c:valAx>
        <c:axId val="1343421040"/>
        <c:scaling>
          <c:orientation val="minMax"/>
          <c:max val="0.70000000000000007"/>
          <c:min val="0"/>
        </c:scaling>
        <c:delete val="1"/>
        <c:axPos val="b"/>
        <c:numFmt formatCode="General" sourceLinked="1"/>
        <c:majorTickMark val="out"/>
        <c:minorTickMark val="none"/>
        <c:tickLblPos val="nextTo"/>
        <c:crossAx val="1343430832"/>
        <c:crosses val="max"/>
        <c:crossBetween val="between"/>
      </c:valAx>
      <c:catAx>
        <c:axId val="1343430832"/>
        <c:scaling>
          <c:orientation val="maxMin"/>
        </c:scaling>
        <c:delete val="1"/>
        <c:axPos val="r"/>
        <c:numFmt formatCode="General" sourceLinked="1"/>
        <c:majorTickMark val="out"/>
        <c:minorTickMark val="none"/>
        <c:tickLblPos val="nextTo"/>
        <c:crossAx val="134342104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396102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RNU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39882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RNU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39321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RNU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Oxford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Oxford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40200699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175782228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55928810"/>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4407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25871446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8625158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04721803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524040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4639811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45460935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19938003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8921317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29988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977088600"/>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390921112"/>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3937558"/>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8582113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583600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8157079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90566923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000543025"/>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1986651"/>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6841805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68298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06635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444727404"/>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01100568"/>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2604132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61859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2947610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46662731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20079471"/>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9033795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7053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104422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48967769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76271320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559659"/>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16199841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458070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266190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81274931"/>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8526036"/>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16851646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2277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46902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5844074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8130912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46296294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6741635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8664249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02499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3447836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0404664"/>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2010144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8685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78726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04733867"/>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144949825"/>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57961251"/>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4509341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09122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118330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48747319"/>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2663195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56472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99304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2737946"/>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4382791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6516887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831091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974354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3722382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1560000"/>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580964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5659309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6607275"/>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395334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6952340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117260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6274957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1813434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131574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271365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414373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583369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634300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57272219"/>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4879084"/>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824076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303043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172994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795973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8504509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3713074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607241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854939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195224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0163412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2178136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7409177"/>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751556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01180458"/>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41595"/>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8609608"/>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3591822"/>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686587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58435032"/>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0519891"/>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8321304"/>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434985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410258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8742632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16717096"/>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32070003"/>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412679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9752904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3836523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389004"/>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Q5. Were you informed how the care and treatment you were receiving would change due to the coronavirus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Q13. How well does this person organise the care and services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07160773"/>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Oxford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Review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Side effects: </a:t>
            </a:r>
            <a:r>
              <a:rPr lang="en-US" sz="1400" b="0" smtClean="0">
                <a:solidFill>
                  <a:prstClr val="black"/>
                </a:solidFill>
                <a:latin typeface="Arial"/>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Other areas of life: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noProof="0" smtClean="0">
                <a:solidFill>
                  <a:prstClr val="black"/>
                </a:solidFill>
                <a:latin typeface="Arial"/>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Treatment history: </a:t>
            </a:r>
            <a:r>
              <a:rPr lang="en-US" sz="1400" b="0" smtClean="0">
                <a:solidFill>
                  <a:prstClr val="black"/>
                </a:solidFill>
                <a:latin typeface="Arial"/>
              </a:rPr>
              <a:t>staff being aware of service user treatment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feeling that decisions were made together when reviewing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347</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28</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594573747"/>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0653014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9681864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3209191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9764448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00130298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542623359"/>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8692</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Oxford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